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64313B-B65F-46F3-BFF4-F0CFA3646270}" type="datetimeFigureOut">
              <a:rPr lang="en-US" smtClean="0"/>
              <a:t>4/23/2011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2598AE-B75D-425E-A16A-A939B52F89E0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D89B0747-508C-4FEA-B5E4-BCFDDC2BF2F5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r>
              <a:rPr lang="en-US" smtClean="0"/>
              <a:t>rospenda geometry April 2011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5EE33EA-11C0-46A3-B8A8-8AFD5580F16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C9334-9315-4CC4-BB49-2F220D0F114E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geometry April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F0662-F8E7-4401-B472-C72F495F7045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geometry April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6CE1-B261-4B99-81FF-673D9A954EE9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geometry April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9621-EDFD-4E0C-A3DA-A52A358141A8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geometry April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02E1-F702-4ECE-9081-A8F44CA71D59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geometry April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74F51DC-CF35-413B-BF25-F461EB0A5E8C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5EE33EA-11C0-46A3-B8A8-8AFD5580F16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en-US" smtClean="0"/>
              <a:t>rospenda geometry April 2011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E65389B3-D4ED-4CF8-AC84-33A388482E04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r>
              <a:rPr lang="en-US" smtClean="0"/>
              <a:t>rospenda geometry April 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5EE33EA-11C0-46A3-B8A8-8AFD5580F16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F0173-F136-4FA0-8CF0-AB999D8DE695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geometry April 2011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EF8D6-32AD-48FE-8D86-975317E7F5BC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geometry April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F8D63-5B40-457A-B277-26BBCE101CCD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rospenda geometry April 2011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2008C542-9389-4AD1-A95D-98FBCD08BD1A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rospenda geometry April 2011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5EE33EA-11C0-46A3-B8A8-8AFD5580F16A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Teaching Geometry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A28FE-4763-4775-A23A-266E093FFA21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geometry April 2011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 world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at the school blue print</a:t>
            </a:r>
          </a:p>
          <a:p>
            <a:r>
              <a:rPr lang="en-US" dirty="0" smtClean="0"/>
              <a:t>Have engineers come to explain their jobs</a:t>
            </a:r>
          </a:p>
          <a:p>
            <a:r>
              <a:rPr lang="en-US" dirty="0" smtClean="0"/>
              <a:t>Have carpenters discuss how to measure</a:t>
            </a:r>
          </a:p>
          <a:p>
            <a:r>
              <a:rPr lang="en-US" dirty="0" smtClean="0"/>
              <a:t>Have children trace objects with their fingers </a:t>
            </a:r>
          </a:p>
          <a:p>
            <a:pPr lvl="1"/>
            <a:r>
              <a:rPr lang="en-US" dirty="0" smtClean="0"/>
              <a:t>Lets them “feel” a square, ball, cylinder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6CE1-B261-4B99-81FF-673D9A954EE9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geometry April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Ideas for hands on geometry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Valentine's Day project could include origami hearts. </a:t>
            </a:r>
            <a:r>
              <a:rPr lang="en-US" dirty="0" smtClean="0"/>
              <a:t>I 	Heart-shaped </a:t>
            </a:r>
            <a:r>
              <a:rPr lang="en-US" dirty="0"/>
              <a:t>origami </a:t>
            </a:r>
            <a:r>
              <a:rPr lang="en-US" dirty="0" smtClean="0"/>
              <a:t>folds incorporate:</a:t>
            </a:r>
          </a:p>
          <a:p>
            <a:r>
              <a:rPr lang="en-US" dirty="0" smtClean="0"/>
              <a:t> </a:t>
            </a:r>
            <a:r>
              <a:rPr lang="en-US" dirty="0"/>
              <a:t>line </a:t>
            </a:r>
            <a:r>
              <a:rPr lang="en-US" dirty="0" smtClean="0"/>
              <a:t>symmetry,</a:t>
            </a:r>
          </a:p>
          <a:p>
            <a:r>
              <a:rPr lang="en-US" dirty="0" smtClean="0"/>
              <a:t>right triangles</a:t>
            </a:r>
          </a:p>
          <a:p>
            <a:r>
              <a:rPr lang="en-US" dirty="0" smtClean="0"/>
              <a:t> </a:t>
            </a:r>
            <a:r>
              <a:rPr lang="en-US" dirty="0"/>
              <a:t>trapezoids. </a:t>
            </a:r>
            <a:br>
              <a:rPr lang="en-US" dirty="0"/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6CE1-B261-4B99-81FF-673D9A954EE9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geometry April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levels of understanding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Visual- it looks like a rectangle</a:t>
            </a:r>
          </a:p>
          <a:p>
            <a:r>
              <a:rPr lang="en-US" dirty="0" smtClean="0"/>
              <a:t>2. Descriptive- students describe the properties of a rectangle</a:t>
            </a:r>
          </a:p>
          <a:p>
            <a:r>
              <a:rPr lang="en-US" dirty="0" smtClean="0"/>
              <a:t>3. Abstract- students establish relationships among properties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6CE1-B261-4B99-81FF-673D9A954EE9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geometry April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Understanding the Properties of Shapes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Give children many experiences</a:t>
            </a:r>
          </a:p>
          <a:p>
            <a:pPr lvl="1"/>
            <a:r>
              <a:rPr lang="en-US" dirty="0" smtClean="0"/>
              <a:t>Have them describe attributes</a:t>
            </a:r>
          </a:p>
          <a:p>
            <a:pPr lvl="1"/>
            <a:r>
              <a:rPr lang="en-US" dirty="0" smtClean="0"/>
              <a:t>Visual descriptions: the first level of understanding</a:t>
            </a:r>
          </a:p>
          <a:p>
            <a:pPr lvl="1"/>
            <a:r>
              <a:rPr lang="en-US" dirty="0" smtClean="0"/>
              <a:t>Look for precision in descriptions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6CE1-B261-4B99-81FF-673D9A954EE9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geometry April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Properties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questioning techniques as children work</a:t>
            </a:r>
          </a:p>
          <a:p>
            <a:pPr lvl="1"/>
            <a:r>
              <a:rPr lang="en-US" dirty="0" smtClean="0"/>
              <a:t>This develops understanding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6CE1-B261-4B99-81FF-673D9A954EE9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geometry April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D shapes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Teach this from the child’s perspective</a:t>
            </a:r>
          </a:p>
          <a:p>
            <a:pPr lvl="1"/>
            <a:r>
              <a:rPr lang="en-US" dirty="0" smtClean="0"/>
              <a:t>Use models</a:t>
            </a:r>
          </a:p>
          <a:p>
            <a:pPr lvl="1"/>
            <a:r>
              <a:rPr lang="en-US" dirty="0" smtClean="0"/>
              <a:t>Have children make models</a:t>
            </a:r>
          </a:p>
          <a:p>
            <a:pPr lvl="1"/>
            <a:r>
              <a:rPr lang="en-US" dirty="0" smtClean="0"/>
              <a:t>Find models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6CE1-B261-4B99-81FF-673D9A954EE9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geometry April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Describing and Sorting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things stack? Why?</a:t>
            </a:r>
          </a:p>
          <a:p>
            <a:r>
              <a:rPr lang="en-US" dirty="0" smtClean="0"/>
              <a:t>What are the edges like?</a:t>
            </a:r>
          </a:p>
          <a:p>
            <a:r>
              <a:rPr lang="en-US" dirty="0" smtClean="0"/>
              <a:t>Classify the solids</a:t>
            </a:r>
          </a:p>
          <a:p>
            <a:r>
              <a:rPr lang="en-US" dirty="0" smtClean="0"/>
              <a:t>Search for solids</a:t>
            </a:r>
          </a:p>
          <a:p>
            <a:r>
              <a:rPr lang="en-US" dirty="0" smtClean="0"/>
              <a:t>Look at parallel shapes</a:t>
            </a:r>
          </a:p>
          <a:p>
            <a:r>
              <a:rPr lang="en-US" dirty="0" smtClean="0"/>
              <a:t>Look at prisms, faces on shapes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6CE1-B261-4B99-81FF-673D9A954EE9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geometry April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 that work well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Have children tour the school</a:t>
            </a:r>
          </a:p>
          <a:p>
            <a:pPr lvl="1"/>
            <a:r>
              <a:rPr lang="en-US" dirty="0" smtClean="0"/>
              <a:t>Describe the shapes they see</a:t>
            </a:r>
          </a:p>
          <a:p>
            <a:pPr lvl="1"/>
            <a:r>
              <a:rPr lang="en-US" dirty="0" smtClean="0"/>
              <a:t>Give them literature hunt sheets to find various shapes</a:t>
            </a:r>
          </a:p>
          <a:p>
            <a:pPr lvl="1"/>
            <a:r>
              <a:rPr lang="en-US" dirty="0" smtClean="0"/>
              <a:t>Have them draw what they see</a:t>
            </a:r>
          </a:p>
          <a:p>
            <a:pPr lvl="1"/>
            <a:r>
              <a:rPr lang="en-US" dirty="0" smtClean="0"/>
              <a:t>Stop frequently</a:t>
            </a:r>
          </a:p>
          <a:p>
            <a:pPr lvl="2"/>
            <a:r>
              <a:rPr lang="en-US" dirty="0" smtClean="0"/>
              <a:t>Discuss the progress and the ideas about shapes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6CE1-B261-4B99-81FF-673D9A954EE9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geometry April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Construction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Build bridges out of popsicle sticks and marshmallows</a:t>
            </a:r>
          </a:p>
          <a:p>
            <a:pPr lvl="1"/>
            <a:r>
              <a:rPr lang="en-US" dirty="0" smtClean="0"/>
              <a:t>See how much weight the bridge will hold</a:t>
            </a:r>
          </a:p>
          <a:p>
            <a:r>
              <a:rPr lang="en-US" dirty="0" smtClean="0"/>
              <a:t>Build houses out of tooth picks</a:t>
            </a:r>
          </a:p>
          <a:p>
            <a:r>
              <a:rPr lang="en-US" dirty="0" smtClean="0"/>
              <a:t>Build houses out of rolled up newspapers</a:t>
            </a:r>
          </a:p>
          <a:p>
            <a:pPr lvl="1"/>
            <a:r>
              <a:rPr lang="en-US" dirty="0" smtClean="0"/>
              <a:t>Discuss the characteristics of lines, angles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6CE1-B261-4B99-81FF-673D9A954EE9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geometry April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Shape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at quilts on line</a:t>
            </a:r>
          </a:p>
          <a:p>
            <a:r>
              <a:rPr lang="en-US" dirty="0" smtClean="0"/>
              <a:t>Use origami </a:t>
            </a:r>
          </a:p>
          <a:p>
            <a:pPr lvl="1"/>
            <a:r>
              <a:rPr lang="en-US" dirty="0" smtClean="0"/>
              <a:t>Helps understand dimensions</a:t>
            </a:r>
          </a:p>
          <a:p>
            <a:pPr lvl="1"/>
            <a:r>
              <a:rPr lang="en-US" dirty="0" smtClean="0"/>
              <a:t>Helps understand edges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76CE1-B261-4B99-81FF-673D9A954EE9}" type="datetime1">
              <a:rPr lang="en-US" smtClean="0"/>
              <a:t>4/23/2011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rospenda geometry April 2011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33EA-11C0-46A3-B8A8-8AFD5580F16A}" type="slidenum">
              <a:rPr lang="en-US" smtClean="0"/>
              <a:t>9</a:t>
            </a:fld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56</TotalTime>
  <Words>333</Words>
  <Application>Microsoft Office PowerPoint</Application>
  <PresentationFormat>On-screen Show (4:3)</PresentationFormat>
  <Paragraphs>87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Urban</vt:lpstr>
      <vt:lpstr>Teaching Geometry</vt:lpstr>
      <vt:lpstr>3 levels of understanding</vt:lpstr>
      <vt:lpstr>Understanding the Properties of Shapes</vt:lpstr>
      <vt:lpstr>Understanding Properties</vt:lpstr>
      <vt:lpstr>3 D shapes</vt:lpstr>
      <vt:lpstr>Describing and Sorting</vt:lpstr>
      <vt:lpstr>Activities that work well</vt:lpstr>
      <vt:lpstr>Construction Activities</vt:lpstr>
      <vt:lpstr>Shape Activities</vt:lpstr>
      <vt:lpstr>Real world applications</vt:lpstr>
      <vt:lpstr>Ideas for hands on geometry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Teaching Geometry</dc:title>
  <dc:creator>michael rospenda</dc:creator>
  <cp:lastModifiedBy>michael rospenda</cp:lastModifiedBy>
  <cp:revision>6</cp:revision>
  <dcterms:created xsi:type="dcterms:W3CDTF">2011-04-23T17:05:10Z</dcterms:created>
  <dcterms:modified xsi:type="dcterms:W3CDTF">2011-04-23T18:01:25Z</dcterms:modified>
</cp:coreProperties>
</file>